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6" r:id="rId4"/>
    <p:sldId id="267" r:id="rId5"/>
    <p:sldId id="262" r:id="rId6"/>
    <p:sldId id="265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96396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6. NEWTON’S </a:t>
            </a:r>
            <a:r>
              <a:rPr lang="en-US" sz="3200" dirty="0" smtClean="0"/>
              <a:t>FIRST AND SECOND </a:t>
            </a:r>
            <a:r>
              <a:rPr lang="en-US" sz="3200" dirty="0" smtClean="0"/>
              <a:t>LAWS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6" name="Picture 2" descr="D:\User Data\My Documents\Downloads\GodfreyKneller-IsaacNewton-16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444" y="1576404"/>
            <a:ext cx="2555112" cy="350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18444" y="508617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/>
              <a:t>De Agostini Picture Library / G. NIMATALLAH / 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2286000"/>
            <a:ext cx="5810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56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2543175"/>
            <a:ext cx="59912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6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D:\User Data\My Documents\Downloads\baseball-player-sli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179" y="2624447"/>
            <a:ext cx="4165642" cy="149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D:\User Data\My Documents\Downloads\c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95487"/>
            <a:ext cx="45720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2590800"/>
            <a:ext cx="66770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8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126</Words>
  <Application>Microsoft Office PowerPoint</Application>
  <PresentationFormat>Custom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27</cp:revision>
  <dcterms:created xsi:type="dcterms:W3CDTF">2015-06-29T15:58:30Z</dcterms:created>
  <dcterms:modified xsi:type="dcterms:W3CDTF">2015-08-31T15:30:06Z</dcterms:modified>
</cp:coreProperties>
</file>